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95" r:id="rId3"/>
    <p:sldId id="259" r:id="rId4"/>
    <p:sldId id="286" r:id="rId5"/>
    <p:sldId id="279" r:id="rId6"/>
    <p:sldId id="298" r:id="rId7"/>
    <p:sldId id="262" r:id="rId8"/>
    <p:sldId id="290" r:id="rId9"/>
    <p:sldId id="310" r:id="rId10"/>
    <p:sldId id="263" r:id="rId11"/>
    <p:sldId id="265" r:id="rId12"/>
    <p:sldId id="303" r:id="rId13"/>
    <p:sldId id="267" r:id="rId14"/>
    <p:sldId id="277" r:id="rId15"/>
    <p:sldId id="292" r:id="rId16"/>
    <p:sldId id="311" r:id="rId17"/>
    <p:sldId id="260" r:id="rId18"/>
    <p:sldId id="302" r:id="rId19"/>
    <p:sldId id="273" r:id="rId20"/>
    <p:sldId id="288" r:id="rId21"/>
    <p:sldId id="274" r:id="rId22"/>
    <p:sldId id="276" r:id="rId23"/>
    <p:sldId id="289" r:id="rId24"/>
    <p:sldId id="278" r:id="rId25"/>
    <p:sldId id="258" r:id="rId26"/>
    <p:sldId id="271" r:id="rId27"/>
    <p:sldId id="281" r:id="rId28"/>
    <p:sldId id="282" r:id="rId29"/>
    <p:sldId id="287" r:id="rId30"/>
    <p:sldId id="264" r:id="rId31"/>
    <p:sldId id="291" r:id="rId32"/>
    <p:sldId id="275" r:id="rId33"/>
    <p:sldId id="266" r:id="rId34"/>
    <p:sldId id="269" r:id="rId35"/>
    <p:sldId id="293" r:id="rId36"/>
    <p:sldId id="294" r:id="rId37"/>
    <p:sldId id="280" r:id="rId38"/>
    <p:sldId id="296" r:id="rId39"/>
    <p:sldId id="297" r:id="rId40"/>
    <p:sldId id="299" r:id="rId41"/>
    <p:sldId id="300" r:id="rId42"/>
    <p:sldId id="261" r:id="rId43"/>
    <p:sldId id="301" r:id="rId44"/>
    <p:sldId id="304" r:id="rId45"/>
    <p:sldId id="305" r:id="rId46"/>
    <p:sldId id="270" r:id="rId47"/>
    <p:sldId id="306" r:id="rId48"/>
    <p:sldId id="268" r:id="rId49"/>
    <p:sldId id="307" r:id="rId50"/>
    <p:sldId id="257" r:id="rId51"/>
    <p:sldId id="308" r:id="rId52"/>
    <p:sldId id="272" r:id="rId53"/>
    <p:sldId id="309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66FFFF"/>
    <a:srgbClr val="00FFFF"/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2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5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7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5.wav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7.wav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1122" y="1066800"/>
            <a:ext cx="7816179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Mixed up </a:t>
            </a:r>
          </a:p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Alphabet</a:t>
            </a:r>
          </a:p>
          <a:p>
            <a:pPr algn="ctr"/>
            <a:r>
              <a:rPr lang="en-US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Upper and lower case</a:t>
            </a:r>
          </a:p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practice</a:t>
            </a:r>
            <a:endParaRPr lang="en-US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12647" y="1066800"/>
            <a:ext cx="296427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G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5325" y="1066800"/>
            <a:ext cx="958917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I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91519" y="1066800"/>
            <a:ext cx="160652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r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4468" y="1066800"/>
            <a:ext cx="230063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K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55313" y="1066800"/>
            <a:ext cx="267894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U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20799" y="1066800"/>
            <a:ext cx="194796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g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72897" y="1066800"/>
            <a:ext cx="184377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z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53711" y="1066800"/>
            <a:ext cx="268214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D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65495" y="1066800"/>
            <a:ext cx="205857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q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56354" y="1066800"/>
            <a:ext cx="327685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Q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43804" y="1066800"/>
            <a:ext cx="130195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j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52245" y="1066800"/>
            <a:ext cx="1685078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c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66109" y="1066800"/>
            <a:ext cx="225734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R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91143" y="1066800"/>
            <a:ext cx="200728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T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0304" y="1066800"/>
            <a:ext cx="2048958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d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5082" y="1066800"/>
            <a:ext cx="2499402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V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0918" y="1066800"/>
            <a:ext cx="224773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B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73987" y="1066800"/>
            <a:ext cx="324159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O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74738" y="1066800"/>
            <a:ext cx="2440092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Y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9584" y="1066800"/>
            <a:ext cx="239039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Z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68701" y="1066800"/>
            <a:ext cx="2052164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b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8408" y="1066800"/>
            <a:ext cx="2792752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C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40887" y="1066800"/>
            <a:ext cx="2707794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H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83503" y="1066800"/>
            <a:ext cx="162256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f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08776" y="1066800"/>
            <a:ext cx="197201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S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15001" y="1066800"/>
            <a:ext cx="215956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J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36129" y="1066800"/>
            <a:ext cx="351731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M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4462" y="1066800"/>
            <a:ext cx="188064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h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21123" y="1066800"/>
            <a:ext cx="74732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i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88551" y="1066800"/>
            <a:ext cx="221246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X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1788" y="1066800"/>
            <a:ext cx="174599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k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21124" y="1066800"/>
            <a:ext cx="74731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l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94348" y="1066800"/>
            <a:ext cx="200086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a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46447" y="1066800"/>
            <a:ext cx="189667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n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12784" y="1066800"/>
            <a:ext cx="196399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o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1262" y="1066800"/>
            <a:ext cx="2307042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E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67098" y="1066800"/>
            <a:ext cx="205537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p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80485" y="1066800"/>
            <a:ext cx="142859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s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26171" y="1066800"/>
            <a:ext cx="133722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t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21464" y="1066800"/>
            <a:ext cx="294664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N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33622" y="1066800"/>
            <a:ext cx="192232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u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43053" y="1066800"/>
            <a:ext cx="210346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L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76102" y="1066800"/>
            <a:ext cx="1837362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v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16756" y="1066800"/>
            <a:ext cx="455605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W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7605" y="1066800"/>
            <a:ext cx="279435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A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3435" y="1066800"/>
            <a:ext cx="2122697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w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08588" y="1066800"/>
            <a:ext cx="217239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P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65871" y="1066800"/>
            <a:ext cx="165782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x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3524" y="1066800"/>
            <a:ext cx="288252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m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0229" y="1066800"/>
            <a:ext cx="212910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F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83316" y="1066800"/>
            <a:ext cx="182293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e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91331" y="1066800"/>
            <a:ext cx="180690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y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60</Words>
  <Application>Microsoft Office PowerPoint</Application>
  <PresentationFormat>On-screen Show (4:3)</PresentationFormat>
  <Paragraphs>56</Paragraphs>
  <Slides>53</Slides>
  <Notes>0</Notes>
  <HiddenSlides>0</HiddenSlides>
  <MMClips>53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14</cp:revision>
  <dcterms:created xsi:type="dcterms:W3CDTF">2010-03-10T14:26:00Z</dcterms:created>
  <dcterms:modified xsi:type="dcterms:W3CDTF">2010-03-10T16:11:21Z</dcterms:modified>
</cp:coreProperties>
</file>